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71520" y="210820"/>
            <a:ext cx="4610735" cy="398780"/>
          </a:xfrm>
          <a:prstGeom prst="rect">
            <a:avLst/>
          </a:prstGeom>
          <a:noFill/>
        </p:spPr>
        <p:txBody>
          <a:bodyPr wrap="square" rtlCol="0" anchor="t">
            <a:spAutoFit/>
          </a:bodyPr>
          <a:p>
            <a:pPr algn="ctr"/>
            <a:r>
              <a:rPr lang="zh-CN" altLang="en-US" sz="2000" b="1"/>
              <a:t>异地就医备案登记办理</a:t>
            </a:r>
            <a:r>
              <a:rPr lang="en-US" altLang="zh-CN" sz="2000" b="1"/>
              <a:t>—</a:t>
            </a:r>
            <a:r>
              <a:rPr lang="zh-CN" altLang="en-US" sz="2000" b="1"/>
              <a:t>自助备案</a:t>
            </a:r>
            <a:endParaRPr lang="zh-CN" altLang="en-US" sz="2000" b="1"/>
          </a:p>
        </p:txBody>
      </p:sp>
      <p:sp>
        <p:nvSpPr>
          <p:cNvPr id="7" name="文本框 6"/>
          <p:cNvSpPr txBox="1"/>
          <p:nvPr/>
        </p:nvSpPr>
        <p:spPr>
          <a:xfrm>
            <a:off x="466090" y="679450"/>
            <a:ext cx="11601450" cy="368300"/>
          </a:xfrm>
          <a:prstGeom prst="rect">
            <a:avLst/>
          </a:prstGeom>
          <a:noFill/>
        </p:spPr>
        <p:txBody>
          <a:bodyPr wrap="square" rtlCol="0" anchor="t">
            <a:spAutoFit/>
          </a:bodyPr>
          <a:p>
            <a:r>
              <a:rPr lang="zh-CN" altLang="en-US"/>
              <a:t>本人或代办人登录辽宁省医疗保障事务服务中心微信公众号或国家医保服务平台 APP</a:t>
            </a:r>
            <a:endParaRPr lang="zh-CN" altLang="en-US"/>
          </a:p>
        </p:txBody>
      </p:sp>
      <p:grpSp>
        <p:nvGrpSpPr>
          <p:cNvPr id="23" name="组合 22"/>
          <p:cNvGrpSpPr/>
          <p:nvPr/>
        </p:nvGrpSpPr>
        <p:grpSpPr>
          <a:xfrm>
            <a:off x="241935" y="1265555"/>
            <a:ext cx="11825605" cy="5129530"/>
            <a:chOff x="381" y="2553"/>
            <a:chExt cx="18623" cy="8078"/>
          </a:xfrm>
        </p:grpSpPr>
        <p:sp>
          <p:nvSpPr>
            <p:cNvPr id="21" name="矩形 20"/>
            <p:cNvSpPr/>
            <p:nvPr/>
          </p:nvSpPr>
          <p:spPr>
            <a:xfrm>
              <a:off x="381" y="2554"/>
              <a:ext cx="2396" cy="807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2994" y="2553"/>
              <a:ext cx="16010" cy="807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1"/>
            <a:stretch>
              <a:fillRect/>
            </a:stretch>
          </p:blipFill>
          <p:spPr>
            <a:xfrm>
              <a:off x="454" y="5484"/>
              <a:ext cx="2211" cy="1480"/>
            </a:xfrm>
            <a:prstGeom prst="rect">
              <a:avLst/>
            </a:prstGeom>
            <a:ln>
              <a:solidFill>
                <a:schemeClr val="accent1"/>
              </a:solidFill>
            </a:ln>
          </p:spPr>
        </p:pic>
        <p:pic>
          <p:nvPicPr>
            <p:cNvPr id="6" name="图片 5"/>
            <p:cNvPicPr>
              <a:picLocks noChangeAspect="1"/>
            </p:cNvPicPr>
            <p:nvPr/>
          </p:nvPicPr>
          <p:blipFill>
            <a:blip r:embed="rId2"/>
            <a:stretch>
              <a:fillRect/>
            </a:stretch>
          </p:blipFill>
          <p:spPr>
            <a:xfrm>
              <a:off x="663" y="2766"/>
              <a:ext cx="1778" cy="1602"/>
            </a:xfrm>
            <a:prstGeom prst="rect">
              <a:avLst/>
            </a:prstGeom>
          </p:spPr>
        </p:pic>
        <p:sp>
          <p:nvSpPr>
            <p:cNvPr id="8" name="文本框 7"/>
            <p:cNvSpPr txBox="1"/>
            <p:nvPr/>
          </p:nvSpPr>
          <p:spPr>
            <a:xfrm>
              <a:off x="953" y="4573"/>
              <a:ext cx="1008" cy="580"/>
            </a:xfrm>
            <a:prstGeom prst="rect">
              <a:avLst/>
            </a:prstGeom>
            <a:noFill/>
          </p:spPr>
          <p:txBody>
            <a:bodyPr wrap="none" rtlCol="0" anchor="t">
              <a:spAutoFit/>
            </a:bodyPr>
            <a:p>
              <a:r>
                <a:rPr lang="zh-CN" altLang="en-US">
                  <a:sym typeface="+mn-ea"/>
                </a:rPr>
                <a:t>APP</a:t>
              </a:r>
              <a:endParaRPr lang="zh-CN" altLang="en-US"/>
            </a:p>
          </p:txBody>
        </p:sp>
        <p:sp>
          <p:nvSpPr>
            <p:cNvPr id="9" name="文本框 8"/>
            <p:cNvSpPr txBox="1"/>
            <p:nvPr/>
          </p:nvSpPr>
          <p:spPr>
            <a:xfrm>
              <a:off x="508" y="7704"/>
              <a:ext cx="2088" cy="580"/>
            </a:xfrm>
            <a:prstGeom prst="rect">
              <a:avLst/>
            </a:prstGeom>
            <a:noFill/>
          </p:spPr>
          <p:txBody>
            <a:bodyPr wrap="none" rtlCol="0" anchor="t">
              <a:spAutoFit/>
            </a:bodyPr>
            <a:p>
              <a:r>
                <a:rPr lang="zh-CN" altLang="en-US">
                  <a:sym typeface="+mn-ea"/>
                </a:rPr>
                <a:t>微信公众号</a:t>
              </a:r>
              <a:endParaRPr lang="zh-CN" altLang="en-US"/>
            </a:p>
          </p:txBody>
        </p:sp>
        <p:pic>
          <p:nvPicPr>
            <p:cNvPr id="13" name="图片 12"/>
            <p:cNvPicPr>
              <a:picLocks noChangeAspect="1"/>
            </p:cNvPicPr>
            <p:nvPr/>
          </p:nvPicPr>
          <p:blipFill>
            <a:blip r:embed="rId3"/>
            <a:stretch>
              <a:fillRect/>
            </a:stretch>
          </p:blipFill>
          <p:spPr>
            <a:xfrm>
              <a:off x="15244" y="2880"/>
              <a:ext cx="3400" cy="7171"/>
            </a:xfrm>
            <a:prstGeom prst="rect">
              <a:avLst/>
            </a:prstGeom>
            <a:ln>
              <a:solidFill>
                <a:schemeClr val="accent1"/>
              </a:solidFill>
            </a:ln>
          </p:spPr>
        </p:pic>
        <p:pic>
          <p:nvPicPr>
            <p:cNvPr id="14" name="图片 13"/>
            <p:cNvPicPr>
              <a:picLocks noChangeAspect="1"/>
            </p:cNvPicPr>
            <p:nvPr/>
          </p:nvPicPr>
          <p:blipFill>
            <a:blip r:embed="rId4"/>
            <a:stretch>
              <a:fillRect/>
            </a:stretch>
          </p:blipFill>
          <p:spPr>
            <a:xfrm>
              <a:off x="3332" y="2880"/>
              <a:ext cx="3402" cy="7086"/>
            </a:xfrm>
            <a:prstGeom prst="rect">
              <a:avLst/>
            </a:prstGeom>
            <a:ln>
              <a:solidFill>
                <a:schemeClr val="accent1"/>
              </a:solidFill>
            </a:ln>
          </p:spPr>
        </p:pic>
        <p:pic>
          <p:nvPicPr>
            <p:cNvPr id="16" name="图片 15"/>
            <p:cNvPicPr>
              <a:picLocks noChangeAspect="1"/>
            </p:cNvPicPr>
            <p:nvPr/>
          </p:nvPicPr>
          <p:blipFill>
            <a:blip r:embed="rId5"/>
            <a:stretch>
              <a:fillRect/>
            </a:stretch>
          </p:blipFill>
          <p:spPr>
            <a:xfrm>
              <a:off x="11274" y="2880"/>
              <a:ext cx="3401" cy="7154"/>
            </a:xfrm>
            <a:prstGeom prst="rect">
              <a:avLst/>
            </a:prstGeom>
            <a:ln>
              <a:solidFill>
                <a:schemeClr val="accent1"/>
              </a:solidFill>
            </a:ln>
          </p:spPr>
        </p:pic>
        <p:pic>
          <p:nvPicPr>
            <p:cNvPr id="18" name="图片 17"/>
            <p:cNvPicPr>
              <a:picLocks noChangeAspect="1"/>
            </p:cNvPicPr>
            <p:nvPr/>
          </p:nvPicPr>
          <p:blipFill>
            <a:blip r:embed="rId6"/>
            <a:stretch>
              <a:fillRect/>
            </a:stretch>
          </p:blipFill>
          <p:spPr>
            <a:xfrm>
              <a:off x="7303" y="2880"/>
              <a:ext cx="3402" cy="7087"/>
            </a:xfrm>
            <a:prstGeom prst="rect">
              <a:avLst/>
            </a:prstGeom>
            <a:ln>
              <a:solidFill>
                <a:schemeClr val="accent1"/>
              </a:solidFill>
            </a:ln>
          </p:spPr>
        </p:pic>
        <p:sp>
          <p:nvSpPr>
            <p:cNvPr id="19" name="文本框 18"/>
            <p:cNvSpPr txBox="1"/>
            <p:nvPr/>
          </p:nvSpPr>
          <p:spPr>
            <a:xfrm>
              <a:off x="4208" y="10051"/>
              <a:ext cx="12734" cy="580"/>
            </a:xfrm>
            <a:prstGeom prst="rect">
              <a:avLst/>
            </a:prstGeom>
            <a:noFill/>
          </p:spPr>
          <p:txBody>
            <a:bodyPr wrap="square" rtlCol="0" anchor="t">
              <a:spAutoFit/>
            </a:bodyPr>
            <a:p>
              <a:pPr algn="ctr"/>
              <a:r>
                <a:rPr lang="zh-CN" altLang="en-US">
                  <a:sym typeface="+mn-ea"/>
                </a:rPr>
                <a:t>APP自助备案</a:t>
              </a:r>
              <a:r>
                <a:rPr lang="zh-CN" altLang="en-US">
                  <a:sym typeface="+mn-ea"/>
                </a:rPr>
                <a:t>界面</a:t>
              </a:r>
              <a:endParaRPr lang="zh-CN" altLang="en-US">
                <a:sym typeface="+mn-ea"/>
              </a:endParaRPr>
            </a:p>
          </p:txBody>
        </p:sp>
      </p:grpSp>
      <p:sp>
        <p:nvSpPr>
          <p:cNvPr id="25" name="文本框 24"/>
          <p:cNvSpPr txBox="1"/>
          <p:nvPr/>
        </p:nvSpPr>
        <p:spPr>
          <a:xfrm>
            <a:off x="241935" y="6448425"/>
            <a:ext cx="6856095" cy="337185"/>
          </a:xfrm>
          <a:prstGeom prst="rect">
            <a:avLst/>
          </a:prstGeom>
          <a:noFill/>
        </p:spPr>
        <p:txBody>
          <a:bodyPr wrap="square" rtlCol="0">
            <a:spAutoFit/>
          </a:bodyPr>
          <a:p>
            <a:pPr algn="l"/>
            <a:r>
              <a:rPr lang="zh-CN" altLang="en-US" sz="1600"/>
              <a:t>如有疑问，请联系人事组织部穆会平</a:t>
            </a:r>
            <a:r>
              <a:rPr lang="en-US" altLang="zh-CN" sz="1600"/>
              <a:t> 0757-26609815</a:t>
            </a:r>
            <a:endParaRPr lang="en-US" altLang="zh-CN" sz="1600"/>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Words>
  <Application>WPS 演示</Application>
  <PresentationFormat>宽屏</PresentationFormat>
  <Paragraphs>12</Paragraphs>
  <Slides>1</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微软雅黑</vt:lpstr>
      <vt:lpstr>Wingdings</vt:lpstr>
      <vt:lpstr>Arial Unicode MS</vt:lpstr>
      <vt:lpstr>Calibri</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穆会平</cp:lastModifiedBy>
  <cp:revision>151</cp:revision>
  <dcterms:created xsi:type="dcterms:W3CDTF">2019-06-19T02:08:00Z</dcterms:created>
  <dcterms:modified xsi:type="dcterms:W3CDTF">2021-12-14T08:57:09Z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AB06D7003A68408F85169D75421A9AC0</vt:lpwstr>
  </property>
</Properties>
</file>